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19/03/2015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19/03/2015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19/03/2015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19/03/2015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19/03/2015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19/03/2015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19/03/2015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19/03/2015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19/03/2015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19/03/2015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19/03/2015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19/03/2015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3745230" y="2045017"/>
            <a:ext cx="1090930" cy="2767965"/>
            <a:chOff x="3745230" y="2045017"/>
            <a:chExt cx="1090930" cy="2767965"/>
          </a:xfrm>
        </p:grpSpPr>
        <p:grpSp>
          <p:nvGrpSpPr>
            <p:cNvPr id="3" name="Gruppieren 2"/>
            <p:cNvGrpSpPr/>
            <p:nvPr/>
          </p:nvGrpSpPr>
          <p:grpSpPr>
            <a:xfrm>
              <a:off x="3745230" y="2045017"/>
              <a:ext cx="1090930" cy="2767965"/>
              <a:chOff x="3745230" y="2045017"/>
              <a:chExt cx="1090930" cy="2767965"/>
            </a:xfrm>
          </p:grpSpPr>
          <p:pic>
            <p:nvPicPr>
              <p:cNvPr id="13314" name="Immagine 3" descr="E2-20ng.jp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41800" y="2045017"/>
                <a:ext cx="594360" cy="2767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315" name="CasellaDiTesto 4"/>
              <p:cNvSpPr txBox="1">
                <a:spLocks noChangeArrowheads="1"/>
              </p:cNvSpPr>
              <p:nvPr/>
            </p:nvSpPr>
            <p:spPr bwMode="auto">
              <a:xfrm>
                <a:off x="3745230" y="2385695"/>
                <a:ext cx="53412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charset="0"/>
                    <a:ea typeface="ＭＳ Ｐゴシック" charset="-128"/>
                  </a:defRPr>
                </a:lvl1pPr>
                <a:lvl2pPr marL="37931725" indent="-37474525">
                  <a:defRPr>
                    <a:solidFill>
                      <a:schemeClr val="tx1"/>
                    </a:solidFill>
                    <a:latin typeface="Calibri" charset="0"/>
                    <a:ea typeface="ＭＳ Ｐゴシック" charset="-128"/>
                  </a:defRPr>
                </a:lvl2pPr>
                <a:lvl3pPr>
                  <a:defRPr>
                    <a:solidFill>
                      <a:schemeClr val="tx1"/>
                    </a:solidFill>
                    <a:latin typeface="Calibri" charset="0"/>
                    <a:ea typeface="ＭＳ Ｐゴシック" charset="-128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charset="0"/>
                    <a:ea typeface="ＭＳ Ｐゴシック" charset="-128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charset="0"/>
                    <a:ea typeface="ＭＳ Ｐゴシック" charset="-128"/>
                  </a:defRPr>
                </a:lvl5pPr>
                <a:lvl6pPr marL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-128"/>
                  </a:defRPr>
                </a:lvl6pPr>
                <a:lvl7pPr marL="914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-128"/>
                  </a:defRPr>
                </a:lvl7pPr>
                <a:lvl8pPr marL="1371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-128"/>
                  </a:defRPr>
                </a:lvl8pPr>
                <a:lvl9pPr marL="1828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-128"/>
                  </a:defRPr>
                </a:lvl9pPr>
              </a:lstStyle>
              <a:p>
                <a:r>
                  <a:rPr lang="it-IT" sz="1200" dirty="0">
                    <a:latin typeface="Arial" pitchFamily="34" charset="0"/>
                    <a:cs typeface="Arial" pitchFamily="34" charset="0"/>
                  </a:rPr>
                  <a:t>160 </a:t>
                </a:r>
                <a:r>
                  <a:rPr lang="it-IT" sz="1200" dirty="0" smtClean="0">
                    <a:latin typeface="Arial" pitchFamily="34" charset="0"/>
                    <a:cs typeface="Arial" pitchFamily="34" charset="0"/>
                  </a:rPr>
                  <a:t>-</a:t>
                </a:r>
                <a:endParaRPr lang="it-IT" sz="12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2" name="Rechteck 1"/>
            <p:cNvSpPr/>
            <p:nvPr/>
          </p:nvSpPr>
          <p:spPr>
            <a:xfrm>
              <a:off x="4241800" y="2045017"/>
              <a:ext cx="594360" cy="276796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2706749" y="908274"/>
            <a:ext cx="37305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Anti-human Emilin2 (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clone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828B3)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#101-M716)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584351" y="5274508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>
                <a:latin typeface="Times New Roman" pitchFamily="18" charset="0"/>
                <a:cs typeface="Times New Roman" pitchFamily="18" charset="0"/>
              </a:rPr>
              <a:t>Fig. 1: </a:t>
            </a:r>
            <a:r>
              <a:rPr lang="de-DE" sz="1200" dirty="0">
                <a:latin typeface="Times New Roman" pitchFamily="18" charset="0"/>
                <a:cs typeface="Times New Roman" pitchFamily="18" charset="0"/>
              </a:rPr>
              <a:t>Western </a:t>
            </a:r>
            <a:r>
              <a:rPr lang="de-DE" sz="1200" dirty="0" err="1">
                <a:latin typeface="Times New Roman" pitchFamily="18" charset="0"/>
                <a:cs typeface="Times New Roman" pitchFamily="18" charset="0"/>
              </a:rPr>
              <a:t>analysis</a:t>
            </a:r>
            <a:r>
              <a:rPr 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err="1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de-DE" sz="1200" dirty="0">
                <a:latin typeface="Times New Roman" pitchFamily="18" charset="0"/>
                <a:cs typeface="Times New Roman" pitchFamily="18" charset="0"/>
              </a:rPr>
              <a:t> anti-human Emilin2. 20ng </a:t>
            </a:r>
            <a:r>
              <a:rPr lang="de-DE" sz="1200" dirty="0" err="1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sz="12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de-DE" sz="1200" dirty="0" err="1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sz="1200" dirty="0">
                <a:latin typeface="Times New Roman" pitchFamily="18" charset="0"/>
                <a:cs typeface="Times New Roman" pitchFamily="18" charset="0"/>
              </a:rPr>
              <a:t> human Emilin2 was </a:t>
            </a:r>
            <a:r>
              <a:rPr lang="de-DE" sz="1200" dirty="0" err="1">
                <a:latin typeface="Times New Roman" pitchFamily="18" charset="0"/>
                <a:cs typeface="Times New Roman" pitchFamily="18" charset="0"/>
              </a:rPr>
              <a:t>loaded</a:t>
            </a:r>
            <a:r>
              <a:rPr lang="de-DE" sz="1200" dirty="0">
                <a:latin typeface="Times New Roman" pitchFamily="18" charset="0"/>
                <a:cs typeface="Times New Roman" pitchFamily="18" charset="0"/>
              </a:rPr>
              <a:t>, 5µg/ml </a:t>
            </a:r>
            <a:r>
              <a:rPr lang="de-DE" sz="1200" dirty="0" err="1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sz="1200" dirty="0">
                <a:latin typeface="Times New Roman" pitchFamily="18" charset="0"/>
                <a:cs typeface="Times New Roman" pitchFamily="18" charset="0"/>
              </a:rPr>
              <a:t> anti-human Emilin2 was </a:t>
            </a:r>
            <a:r>
              <a:rPr lang="de-DE" sz="1200" dirty="0" err="1">
                <a:latin typeface="Times New Roman" pitchFamily="18" charset="0"/>
                <a:cs typeface="Times New Roman" pitchFamily="18" charset="0"/>
              </a:rPr>
              <a:t>used</a:t>
            </a:r>
            <a:r>
              <a:rPr lang="de-DE" sz="1200" dirty="0">
                <a:latin typeface="Times New Roman" pitchFamily="18" charset="0"/>
                <a:cs typeface="Times New Roman" pitchFamily="18" charset="0"/>
              </a:rPr>
              <a:t> (ECL, 45 sec </a:t>
            </a:r>
            <a:r>
              <a:rPr lang="de-DE" sz="1200" dirty="0" err="1">
                <a:latin typeface="Times New Roman" pitchFamily="18" charset="0"/>
                <a:cs typeface="Times New Roman" pitchFamily="18" charset="0"/>
              </a:rPr>
              <a:t>expostion</a:t>
            </a:r>
            <a:r>
              <a:rPr lang="de-DE" sz="1200" dirty="0">
                <a:latin typeface="Times New Roman" pitchFamily="18" charset="0"/>
                <a:cs typeface="Times New Roman" pitchFamily="18" charset="0"/>
              </a:rPr>
              <a:t>).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</Words>
  <Application>Microsoft Office PowerPoint</Application>
  <PresentationFormat>Bildschirmpräsentation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7</cp:revision>
  <dcterms:created xsi:type="dcterms:W3CDTF">2011-09-08T13:23:55Z</dcterms:created>
  <dcterms:modified xsi:type="dcterms:W3CDTF">2015-03-19T09:48:42Z</dcterms:modified>
</cp:coreProperties>
</file>